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haroni" panose="02010803020104030203" pitchFamily="2" charset="-79"/>
      <p:bold r:id="rId15"/>
    </p:embeddedFont>
    <p:embeddedFont>
      <p:font typeface="Barlow" panose="00000500000000000000" pitchFamily="2" charset="0"/>
      <p:regular r:id="rId16"/>
    </p:embeddedFont>
    <p:embeddedFont>
      <p:font typeface="Barlow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79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8521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Aharoni" panose="02010803020104030203" pitchFamily="2" charset="-79"/>
                <a:ea typeface="Barlow Medium" pitchFamily="34" charset="-122"/>
                <a:cs typeface="Aharoni" panose="02010803020104030203" pitchFamily="2" charset="-79"/>
              </a:rPr>
              <a:t>Tic-Tac-Toe Game </a:t>
            </a:r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8592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Python-based Game with AI and GUI Implementation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531995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documentation for our Tic-Tac-Toe game, a classic reimagined with modern programming techniques. This presentation will guide you through the game's implementation, featuring an AI opponent and a user-friendly graphical interface.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Improvements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5147" y="3186113"/>
            <a:ext cx="1087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8201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Difficulty Levels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3311128"/>
            <a:ext cx="42062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Hard AI settings.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5501" y="4457581"/>
            <a:ext cx="16799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9106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Graphics Enhancements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31457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custom icons for X and O.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8596" y="5898952"/>
            <a:ext cx="16180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2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Multiplayer Mode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193869"/>
            <a:ext cx="46101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 vs Ai  gameplay.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26D30-0641-3E83-B191-882C0CBB7EA7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175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73598"/>
            <a:ext cx="3584615" cy="3138488"/>
          </a:xfrm>
          <a:prstGeom prst="roundRect">
            <a:avLst>
              <a:gd name="adj" fmla="val 330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12493" y="33356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Summary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82666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Combines classic gameplay with AI and GUI.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493" y="476488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great demonstration of game logic and algorithmic decision-making.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073598"/>
            <a:ext cx="3584615" cy="3138488"/>
          </a:xfrm>
          <a:prstGeom prst="roundRect">
            <a:avLst>
              <a:gd name="adj" fmla="val 330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43924" y="33356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Learning Points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443924" y="382666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programming, Tkinter for GUI, and Minimax for AI.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39588-BD82-0072-6C08-291F55EB2AE1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FDF13D-BAEA-13F2-0941-DEEC4646C7CD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31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Team Member's: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09198"/>
            <a:ext cx="4136231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26093" y="3371255"/>
            <a:ext cx="27586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Bahaa Mahmoud Helmy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38622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21-00550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109198"/>
            <a:ext cx="4136231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09141" y="3371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Waseam Nashat Samir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09141" y="38622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21-01680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109198"/>
            <a:ext cx="4136231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92189" y="3371255"/>
            <a:ext cx="29223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Selvana Atef Kadry Zekri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92189" y="38622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21-01588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766191"/>
            <a:ext cx="6327815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26093" y="5028248"/>
            <a:ext cx="31133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Abdalla Shreif Mohammed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26093" y="551926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21-00242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4766191"/>
            <a:ext cx="6327815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700724" y="5028248"/>
            <a:ext cx="29245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Maram Mohamed Ahmed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700724" y="551926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21-00966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7A767-3F90-AFC8-18B4-CAB66C786C06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Overview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classic Tic-Tac-Toe game where the player competes against the computer.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using Python's Tkinter library for the graphical user interface.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Align three identical marks (X or O) horizontally, vertically, or diagonally to win.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game can also result in a tie.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CBFB9-1D17-C91B-924E-2506973061FE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A2CB11-2085-5EE5-B45E-51198903A96D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13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Player vs Computer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gameplay against an AI opponent.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Minimax Algorithm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71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the computer makes optimal moves.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4037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Simple GUI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640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using the Tkinter library for ease of use.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142" y="501312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71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Restart Button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57142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restarting the game at any point.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952E6-8B9D-D77C-5592-1F74B0D7BA89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8414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Modules Used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40229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6093" y="40022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Tkinter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4493300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creating the graphical user interface.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740229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57524" y="40022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Random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4493300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simulate randomness in decision-making (if needed).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193" y="463748"/>
            <a:ext cx="3747730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Core Functions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831652" y="1269563"/>
            <a:ext cx="22860" cy="6497241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09948" y="1637467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53355" y="1459230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03493" y="1536502"/>
            <a:ext cx="79177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770578" y="1438156"/>
            <a:ext cx="187380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next_turn(row, col)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770578" y="1773436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the player's move and updates the board.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009948" y="2748439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53355" y="2570202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81824" y="2647474"/>
            <a:ext cx="122396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770578" y="2549128"/>
            <a:ext cx="187380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computer_turn()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770578" y="2884408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the Minimax algorithm to calculate the best move for the AI.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009948" y="3859411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53355" y="3681174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84086" y="3758446"/>
            <a:ext cx="117872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770578" y="3660100"/>
            <a:ext cx="30931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minimax(board, depth, is_maximizing)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770578" y="3995380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Recursively evaluates the board to decide the optimal move.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1009948" y="4970383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53355" y="4792147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8966" y="4869418"/>
            <a:ext cx="128230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770578" y="4771073"/>
            <a:ext cx="187380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get_best_move()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770578" y="5106353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Determines the most strategic move for the AI.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1009948" y="6081355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53355" y="5903119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84205" y="5980390"/>
            <a:ext cx="11763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770578" y="5882045"/>
            <a:ext cx="187380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check_winner()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770578" y="6217325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Checks for a winner or a tie after each move.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1009948" y="7192328"/>
            <a:ext cx="590193" cy="22860"/>
          </a:xfrm>
          <a:prstGeom prst="roundRect">
            <a:avLst>
              <a:gd name="adj" fmla="val 30986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53355" y="7014091"/>
            <a:ext cx="379452" cy="37945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84205" y="7091363"/>
            <a:ext cx="11763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770578" y="6993017"/>
            <a:ext cx="187380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start_new_game()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770578" y="7328297"/>
            <a:ext cx="12269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Resets the game board for a fresh start.</a:t>
            </a:r>
            <a:endParaRPr lang="en-US" sz="13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30363-E3E0-8B42-EB9C-4D6D5333771D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450175"/>
            <a:ext cx="3637359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Game Flow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0" y="1232059"/>
            <a:ext cx="818317" cy="1309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6633" y="1395651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Initialization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636633" y="1721168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game starts with a 3x3 grid and the player's turn.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0" y="2541508"/>
            <a:ext cx="818317" cy="13094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6633" y="2705100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Player's Turn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636633" y="3030617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Player clicks on a cell to place 'X'.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636633" y="3390662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checks for a winner.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10" y="3850958"/>
            <a:ext cx="818317" cy="13094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36633" y="4014549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Computer's Turn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636633" y="4340066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calculates the best move using Minimax.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10" y="5160407"/>
            <a:ext cx="818317" cy="13094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36633" y="5323999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Winner Check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636633" y="5649516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After each move, checks for a winner or tie.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10" y="6469856"/>
            <a:ext cx="818317" cy="130944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36633" y="6633448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Restart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636633" y="6958965"/>
            <a:ext cx="124209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Players can reset the game anytime.</a:t>
            </a:r>
            <a:endParaRPr lang="en-US" sz="12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C7D16E-2730-6C4A-7ACA-7CAA6DA8EEBD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045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Example Use Case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0226" y="3351371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238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Start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7292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Player begins by clicking a cell.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69987" y="3351371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238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Move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7292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computer calculates and places its move.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41889" y="5156954"/>
            <a:ext cx="17252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Alternate Turns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5348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process repeats until there is a winner or a tie.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5700" y="5156954"/>
            <a:ext cx="1876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Restart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55348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Click the restart button to play again.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F49FC-C721-A9E9-2B06-52484AE7E5F7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96657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 Structure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Main Functions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next_turn(), computer_turn(), minimax(), get_best_move(), check_winner(), start_new_game()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Tkinter GUI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Window creation and button configuration.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Minimax Algorithm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Decision-making for the AI.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73FB8-9BDF-3520-8BA3-78DC6A4B61C2}"/>
              </a:ext>
            </a:extLst>
          </p:cNvPr>
          <p:cNvSpPr/>
          <p:nvPr/>
        </p:nvSpPr>
        <p:spPr>
          <a:xfrm>
            <a:off x="12624954" y="7689273"/>
            <a:ext cx="1932709" cy="446809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527</Words>
  <Application>Microsoft Office PowerPoint</Application>
  <PresentationFormat>Custom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Barlow</vt:lpstr>
      <vt:lpstr>Arial</vt:lpstr>
      <vt:lpstr>Aharoni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Bahaa mohmoud</cp:lastModifiedBy>
  <cp:revision>2</cp:revision>
  <dcterms:created xsi:type="dcterms:W3CDTF">2024-12-15T18:31:19Z</dcterms:created>
  <dcterms:modified xsi:type="dcterms:W3CDTF">2024-12-15T18:40:06Z</dcterms:modified>
</cp:coreProperties>
</file>